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84" r:id="rId6"/>
    <p:sldId id="260" r:id="rId7"/>
    <p:sldId id="285" r:id="rId8"/>
    <p:sldId id="28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70"/>
    <a:srgbClr val="00A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5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18A5A-203C-49E9-8525-81CD1D16CF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6172428" y="-74856"/>
            <a:ext cx="6345905" cy="8214531"/>
            <a:chOff x="426691" y="11113"/>
            <a:chExt cx="4297710" cy="5563222"/>
          </a:xfrm>
        </p:grpSpPr>
        <p:sp>
          <p:nvSpPr>
            <p:cNvPr id="7" name="Freeform 52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3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4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5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6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7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8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9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0"/>
            <p:cNvSpPr/>
            <p:nvPr/>
          </p:nvSpPr>
          <p:spPr bwMode="auto">
            <a:xfrm>
              <a:off x="2011363" y="3421063"/>
              <a:ext cx="646113" cy="646113"/>
            </a:xfrm>
            <a:custGeom>
              <a:avLst/>
              <a:gdLst>
                <a:gd name="T0" fmla="*/ 407 w 407"/>
                <a:gd name="T1" fmla="*/ 203 h 407"/>
                <a:gd name="T2" fmla="*/ 203 w 407"/>
                <a:gd name="T3" fmla="*/ 407 h 407"/>
                <a:gd name="T4" fmla="*/ 0 w 407"/>
                <a:gd name="T5" fmla="*/ 203 h 407"/>
                <a:gd name="T6" fmla="*/ 203 w 407"/>
                <a:gd name="T7" fmla="*/ 0 h 407"/>
                <a:gd name="T8" fmla="*/ 407 w 407"/>
                <a:gd name="T9" fmla="*/ 2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7">
                  <a:moveTo>
                    <a:pt x="407" y="203"/>
                  </a:moveTo>
                  <a:lnTo>
                    <a:pt x="203" y="407"/>
                  </a:lnTo>
                  <a:lnTo>
                    <a:pt x="0" y="203"/>
                  </a:lnTo>
                  <a:lnTo>
                    <a:pt x="203" y="0"/>
                  </a:lnTo>
                  <a:lnTo>
                    <a:pt x="407" y="20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1"/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close/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5"/>
            <p:cNvSpPr>
              <a:spLocks noEditPoints="1"/>
            </p:cNvSpPr>
            <p:nvPr/>
          </p:nvSpPr>
          <p:spPr bwMode="auto">
            <a:xfrm>
              <a:off x="426691" y="178768"/>
              <a:ext cx="3132043" cy="5395567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close/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4"/>
            <p:cNvSpPr/>
            <p:nvPr/>
          </p:nvSpPr>
          <p:spPr bwMode="auto">
            <a:xfrm>
              <a:off x="3478213" y="2135188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492251" y="846138"/>
              <a:ext cx="2413000" cy="2414588"/>
              <a:chOff x="1492251" y="846138"/>
              <a:chExt cx="2413000" cy="2414588"/>
            </a:xfrm>
          </p:grpSpPr>
          <p:sp>
            <p:nvSpPr>
              <p:cNvPr id="22" name="Freeform 73"/>
              <p:cNvSpPr/>
              <p:nvPr/>
            </p:nvSpPr>
            <p:spPr bwMode="auto">
              <a:xfrm>
                <a:off x="1492251" y="846138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3"/>
              <p:cNvSpPr/>
              <p:nvPr/>
            </p:nvSpPr>
            <p:spPr bwMode="auto">
              <a:xfrm>
                <a:off x="1660292" y="1025526"/>
                <a:ext cx="2057634" cy="20589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blipFill dpi="0" rotWithShape="1">
                <a:blip r:embed="rId1" cstate="screen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sp>
          <p:nvSpPr>
            <p:cNvPr id="20" name="Freeform 74"/>
            <p:cNvSpPr/>
            <p:nvPr/>
          </p:nvSpPr>
          <p:spPr bwMode="auto">
            <a:xfrm>
              <a:off x="988214" y="2949729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4"/>
            <p:cNvSpPr/>
            <p:nvPr/>
          </p:nvSpPr>
          <p:spPr bwMode="auto">
            <a:xfrm>
              <a:off x="2455941" y="4322835"/>
              <a:ext cx="466336" cy="465617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60"/>
          <p:cNvSpPr/>
          <p:nvPr/>
        </p:nvSpPr>
        <p:spPr bwMode="auto">
          <a:xfrm>
            <a:off x="0" y="3815652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74"/>
          <p:cNvSpPr/>
          <p:nvPr/>
        </p:nvSpPr>
        <p:spPr bwMode="auto">
          <a:xfrm>
            <a:off x="506964" y="3336680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60"/>
          <p:cNvSpPr/>
          <p:nvPr/>
        </p:nvSpPr>
        <p:spPr bwMode="auto">
          <a:xfrm>
            <a:off x="1683510" y="5370414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74"/>
          <p:cNvSpPr/>
          <p:nvPr/>
        </p:nvSpPr>
        <p:spPr bwMode="auto">
          <a:xfrm>
            <a:off x="4273146" y="5460958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60"/>
          <p:cNvSpPr/>
          <p:nvPr/>
        </p:nvSpPr>
        <p:spPr bwMode="auto">
          <a:xfrm>
            <a:off x="6219641" y="198237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143317" y="1998361"/>
            <a:ext cx="4695825" cy="2421565"/>
            <a:chOff x="6504974" y="2117080"/>
            <a:chExt cx="4695825" cy="2421565"/>
          </a:xfrm>
        </p:grpSpPr>
        <p:sp>
          <p:nvSpPr>
            <p:cNvPr id="3" name="矩形 2"/>
            <p:cNvSpPr/>
            <p:nvPr/>
          </p:nvSpPr>
          <p:spPr>
            <a:xfrm>
              <a:off x="6504974" y="3461427"/>
              <a:ext cx="464457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双向选导系统学生端</a:t>
              </a:r>
              <a:endParaRPr lang="en-US" altLang="zh-CN" sz="32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操作手册</a:t>
              </a:r>
              <a:endParaRPr lang="zh-CN" altLang="en-US" sz="32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475254" y="2117080"/>
              <a:ext cx="3725545" cy="1445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800" spc="300" dirty="0" smtClean="0">
                  <a:latin typeface="POLYA Regular" panose="00000500000000000000" pitchFamily="50" charset="0"/>
                  <a:ea typeface="微软雅黑" panose="020B0503020204020204" pitchFamily="34" charset="-122"/>
                  <a:cs typeface="+mn-ea"/>
                  <a:sym typeface="+mn-lt"/>
                </a:rPr>
                <a:t>2022</a:t>
              </a:r>
              <a:endParaRPr lang="zh-CN" altLang="en-US" sz="8800" spc="300" dirty="0">
                <a:latin typeface="POLYA Regular" panose="00000500000000000000" pitchFamily="50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0" y="0"/>
            <a:ext cx="4110273" cy="1412341"/>
          </a:xfrm>
          <a:prstGeom prst="rect">
            <a:avLst/>
          </a:prstGeom>
          <a:solidFill>
            <a:srgbClr val="0064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 descr="透明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96" y="-171933"/>
            <a:ext cx="3248244" cy="150986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1692" y="1163096"/>
            <a:ext cx="3991708" cy="3839728"/>
            <a:chOff x="1039093" y="743787"/>
            <a:chExt cx="3452813" cy="3292475"/>
          </a:xfrm>
        </p:grpSpPr>
        <p:sp>
          <p:nvSpPr>
            <p:cNvPr id="7" name="Freeform 52"/>
            <p:cNvSpPr/>
            <p:nvPr/>
          </p:nvSpPr>
          <p:spPr bwMode="auto">
            <a:xfrm>
              <a:off x="1039093" y="1567699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1861418" y="743787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58"/>
            <p:cNvSpPr/>
            <p:nvPr/>
          </p:nvSpPr>
          <p:spPr bwMode="auto">
            <a:xfrm>
              <a:off x="1861418" y="2391612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73"/>
            <p:cNvSpPr/>
            <p:nvPr/>
          </p:nvSpPr>
          <p:spPr bwMode="auto">
            <a:xfrm>
              <a:off x="1475656" y="1183524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74"/>
            <p:cNvSpPr/>
            <p:nvPr/>
          </p:nvSpPr>
          <p:spPr bwMode="auto">
            <a:xfrm>
              <a:off x="3461618" y="2472574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-1251049" y="2815166"/>
            <a:ext cx="464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扫描二维码</a:t>
            </a:r>
            <a:endParaRPr lang="zh-CN" altLang="en-US" sz="2800" b="1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3" name="Group 36"/>
          <p:cNvGrpSpPr/>
          <p:nvPr/>
        </p:nvGrpSpPr>
        <p:grpSpPr>
          <a:xfrm>
            <a:off x="4132617" y="799152"/>
            <a:ext cx="3621979" cy="1110043"/>
            <a:chOff x="5063470" y="2127313"/>
            <a:chExt cx="3621979" cy="1110043"/>
          </a:xfrm>
        </p:grpSpPr>
        <p:sp>
          <p:nvSpPr>
            <p:cNvPr id="54" name="TextBox 9"/>
            <p:cNvSpPr txBox="1"/>
            <p:nvPr/>
          </p:nvSpPr>
          <p:spPr>
            <a:xfrm>
              <a:off x="5063471" y="2591025"/>
              <a:ext cx="3146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扫描二维码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输入个人身份证号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自动带出部分个人基本信息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补充填写班级、个人简介、职务等信息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以</a:t>
              </a:r>
              <a:r>
                <a:rPr lang="en-US" altLang="zh-CN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MBA</a:t>
              </a:r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中心双向选导为例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13480" y="2871316"/>
            <a:ext cx="2190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5027" y="468516"/>
            <a:ext cx="30375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0" name="曲线连接符 59"/>
          <p:cNvCxnSpPr/>
          <p:nvPr/>
        </p:nvCxnSpPr>
        <p:spPr>
          <a:xfrm flipV="1">
            <a:off x="6541266" y="3141357"/>
            <a:ext cx="1228492" cy="1154514"/>
          </a:xfrm>
          <a:prstGeom prst="curvedConnector3">
            <a:avLst>
              <a:gd name="adj1" fmla="val 48526"/>
            </a:avLst>
          </a:prstGeom>
          <a:ln w="22225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rot="10800000">
            <a:off x="9551406" y="2091351"/>
            <a:ext cx="1837856" cy="534155"/>
          </a:xfrm>
          <a:prstGeom prst="straightConnector1">
            <a:avLst/>
          </a:prstGeom>
          <a:ln w="15875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0990908" y="2643612"/>
            <a:ext cx="1004934" cy="830997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输入身份证号，自动带出部分个人基本信息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6" name="直接箭头连接符 65"/>
          <p:cNvCxnSpPr>
            <a:stCxn id="64" idx="2"/>
          </p:cNvCxnSpPr>
          <p:nvPr/>
        </p:nvCxnSpPr>
        <p:spPr>
          <a:xfrm rot="5400000">
            <a:off x="10227193" y="2663021"/>
            <a:ext cx="454595" cy="2077771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64" idx="2"/>
          </p:cNvCxnSpPr>
          <p:nvPr/>
        </p:nvCxnSpPr>
        <p:spPr>
          <a:xfrm rot="5400000">
            <a:off x="9724724" y="2812404"/>
            <a:ext cx="1106447" cy="2430856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 rot="10800000">
            <a:off x="9768690" y="3322623"/>
            <a:ext cx="1448555" cy="1032095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1052774" y="4389422"/>
            <a:ext cx="1004934" cy="461665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补充填写部分信息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7838908" y="1611945"/>
            <a:ext cx="3991708" cy="3839728"/>
            <a:chOff x="1039093" y="743787"/>
            <a:chExt cx="3452813" cy="3292475"/>
          </a:xfrm>
        </p:grpSpPr>
        <p:sp>
          <p:nvSpPr>
            <p:cNvPr id="7" name="Freeform 52"/>
            <p:cNvSpPr/>
            <p:nvPr/>
          </p:nvSpPr>
          <p:spPr bwMode="auto">
            <a:xfrm>
              <a:off x="1039093" y="1567699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1861418" y="743787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58"/>
            <p:cNvSpPr/>
            <p:nvPr/>
          </p:nvSpPr>
          <p:spPr bwMode="auto">
            <a:xfrm>
              <a:off x="1861418" y="2391612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73"/>
            <p:cNvSpPr/>
            <p:nvPr/>
          </p:nvSpPr>
          <p:spPr bwMode="auto">
            <a:xfrm>
              <a:off x="1475656" y="1183524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74"/>
            <p:cNvSpPr/>
            <p:nvPr/>
          </p:nvSpPr>
          <p:spPr bwMode="auto">
            <a:xfrm>
              <a:off x="3461618" y="2472574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6009844" y="3183578"/>
            <a:ext cx="464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选择导师</a:t>
            </a:r>
            <a:endParaRPr lang="zh-CN" altLang="en-US" sz="2800" b="1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4132617" y="799152"/>
            <a:ext cx="3621979" cy="740711"/>
            <a:chOff x="5063470" y="2127313"/>
            <a:chExt cx="3621979" cy="740711"/>
          </a:xfrm>
        </p:grpSpPr>
        <p:sp>
          <p:nvSpPr>
            <p:cNvPr id="54" name="TextBox 9"/>
            <p:cNvSpPr txBox="1"/>
            <p:nvPr/>
          </p:nvSpPr>
          <p:spPr>
            <a:xfrm>
              <a:off x="5063471" y="2591025"/>
              <a:ext cx="31463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点击图上小图标，进入导师选择界面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选择导师操作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6315" y="764931"/>
            <a:ext cx="30375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椭圆 21"/>
          <p:cNvSpPr/>
          <p:nvPr/>
        </p:nvSpPr>
        <p:spPr>
          <a:xfrm>
            <a:off x="764932" y="2259623"/>
            <a:ext cx="509954" cy="40444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曲线连接符 23"/>
          <p:cNvCxnSpPr/>
          <p:nvPr/>
        </p:nvCxnSpPr>
        <p:spPr>
          <a:xfrm rot="10800000">
            <a:off x="1301263" y="2365131"/>
            <a:ext cx="3297115" cy="905610"/>
          </a:xfrm>
          <a:prstGeom prst="curvedConnector3">
            <a:avLst>
              <a:gd name="adj1" fmla="val 50000"/>
            </a:avLst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69238" y="3012888"/>
            <a:ext cx="2250307" cy="461665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点击图上小图标，进入导师选择界面</a:t>
            </a:r>
            <a:endParaRPr lang="id-ID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4"/>
          <p:cNvSpPr/>
          <p:nvPr/>
        </p:nvSpPr>
        <p:spPr bwMode="auto">
          <a:xfrm>
            <a:off x="7388710" y="5413060"/>
            <a:ext cx="2898290" cy="2889879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4"/>
          <p:cNvSpPr/>
          <p:nvPr/>
        </p:nvSpPr>
        <p:spPr bwMode="auto">
          <a:xfrm>
            <a:off x="1030611" y="2099421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4"/>
          <p:cNvSpPr/>
          <p:nvPr/>
        </p:nvSpPr>
        <p:spPr bwMode="auto">
          <a:xfrm>
            <a:off x="9931357" y="5191928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63275" y="386862"/>
            <a:ext cx="4644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36"/>
          <p:cNvGrpSpPr/>
          <p:nvPr/>
        </p:nvGrpSpPr>
        <p:grpSpPr>
          <a:xfrm>
            <a:off x="7227509" y="2452106"/>
            <a:ext cx="3621979" cy="925377"/>
            <a:chOff x="5063470" y="2127313"/>
            <a:chExt cx="3621979" cy="925377"/>
          </a:xfrm>
        </p:grpSpPr>
        <p:sp>
          <p:nvSpPr>
            <p:cNvPr id="22" name="TextBox 9"/>
            <p:cNvSpPr txBox="1"/>
            <p:nvPr/>
          </p:nvSpPr>
          <p:spPr>
            <a:xfrm>
              <a:off x="5063471" y="2591025"/>
              <a:ext cx="314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可按照导师方向、导师姓名、导师职称等多种查询条件进行导师选择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进入导师选择界面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2505808" y="1046285"/>
            <a:ext cx="1450730" cy="53633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4"/>
          <p:cNvSpPr/>
          <p:nvPr/>
        </p:nvSpPr>
        <p:spPr bwMode="auto">
          <a:xfrm>
            <a:off x="8311902" y="5413060"/>
            <a:ext cx="2898290" cy="2889879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4"/>
          <p:cNvSpPr/>
          <p:nvPr/>
        </p:nvSpPr>
        <p:spPr bwMode="auto">
          <a:xfrm>
            <a:off x="1030611" y="2099421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4"/>
          <p:cNvSpPr/>
          <p:nvPr/>
        </p:nvSpPr>
        <p:spPr bwMode="auto">
          <a:xfrm>
            <a:off x="10986434" y="5095213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Group 36"/>
          <p:cNvGrpSpPr/>
          <p:nvPr/>
        </p:nvGrpSpPr>
        <p:grpSpPr>
          <a:xfrm>
            <a:off x="1872995" y="315576"/>
            <a:ext cx="3657146" cy="837456"/>
            <a:chOff x="5168979" y="-484002"/>
            <a:chExt cx="3657146" cy="837456"/>
          </a:xfrm>
        </p:grpSpPr>
        <p:sp>
          <p:nvSpPr>
            <p:cNvPr id="22" name="TextBox 9"/>
            <p:cNvSpPr txBox="1"/>
            <p:nvPr/>
          </p:nvSpPr>
          <p:spPr>
            <a:xfrm>
              <a:off x="5168979" y="-108211"/>
              <a:ext cx="314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勾选意向导师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点击确定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返回到主界面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该导师选择成功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按照相同操作填写其他导师志愿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Title 1"/>
            <p:cNvSpPr txBox="1"/>
            <p:nvPr/>
          </p:nvSpPr>
          <p:spPr>
            <a:xfrm>
              <a:off x="5204146" y="-484002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勾选意向导师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13071" y="1354016"/>
            <a:ext cx="2434128" cy="43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椭圆 23"/>
          <p:cNvSpPr/>
          <p:nvPr/>
        </p:nvSpPr>
        <p:spPr>
          <a:xfrm>
            <a:off x="1740878" y="2013440"/>
            <a:ext cx="1450730" cy="53633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890346" y="5231423"/>
            <a:ext cx="1477108" cy="58029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130" y="1228645"/>
            <a:ext cx="2592853" cy="460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曲线连接符 25"/>
          <p:cNvCxnSpPr/>
          <p:nvPr/>
        </p:nvCxnSpPr>
        <p:spPr>
          <a:xfrm flipV="1">
            <a:off x="4062046" y="3200400"/>
            <a:ext cx="1705708" cy="509954"/>
          </a:xfrm>
          <a:prstGeom prst="curvedConnector3">
            <a:avLst>
              <a:gd name="adj1" fmla="val 50000"/>
            </a:avLst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012638" y="3329411"/>
            <a:ext cx="2250307" cy="276999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注意：同一导师不可重复填写</a:t>
            </a:r>
            <a:endParaRPr lang="id-ID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7838908" y="1611945"/>
            <a:ext cx="3991708" cy="3839728"/>
            <a:chOff x="1039093" y="743787"/>
            <a:chExt cx="3452813" cy="3292475"/>
          </a:xfrm>
        </p:grpSpPr>
        <p:sp>
          <p:nvSpPr>
            <p:cNvPr id="7" name="Freeform 52"/>
            <p:cNvSpPr/>
            <p:nvPr/>
          </p:nvSpPr>
          <p:spPr bwMode="auto">
            <a:xfrm>
              <a:off x="1039093" y="1567699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1861418" y="743787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58"/>
            <p:cNvSpPr/>
            <p:nvPr/>
          </p:nvSpPr>
          <p:spPr bwMode="auto">
            <a:xfrm>
              <a:off x="1861418" y="2391612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73"/>
            <p:cNvSpPr/>
            <p:nvPr/>
          </p:nvSpPr>
          <p:spPr bwMode="auto">
            <a:xfrm>
              <a:off x="1475656" y="1183524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74"/>
            <p:cNvSpPr/>
            <p:nvPr/>
          </p:nvSpPr>
          <p:spPr bwMode="auto">
            <a:xfrm>
              <a:off x="3461618" y="2472574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6009844" y="3183578"/>
            <a:ext cx="464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选择导师</a:t>
            </a:r>
            <a:endParaRPr lang="zh-CN" altLang="en-US" sz="2800" b="1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4158994" y="210068"/>
            <a:ext cx="3621979" cy="925377"/>
            <a:chOff x="5063470" y="2127313"/>
            <a:chExt cx="3621979" cy="925377"/>
          </a:xfrm>
        </p:grpSpPr>
        <p:sp>
          <p:nvSpPr>
            <p:cNvPr id="54" name="TextBox 9"/>
            <p:cNvSpPr txBox="1"/>
            <p:nvPr/>
          </p:nvSpPr>
          <p:spPr>
            <a:xfrm>
              <a:off x="5063471" y="2591025"/>
              <a:ext cx="314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点击提交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提交成功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关注研究生系统查询选导结果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提交选导信息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3561" y="984739"/>
            <a:ext cx="30375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椭圆 16"/>
          <p:cNvSpPr/>
          <p:nvPr/>
        </p:nvSpPr>
        <p:spPr>
          <a:xfrm>
            <a:off x="1239715" y="5741377"/>
            <a:ext cx="1740877" cy="89681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737" y="1176645"/>
            <a:ext cx="2828193" cy="502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曲线连接符 20"/>
          <p:cNvCxnSpPr/>
          <p:nvPr/>
        </p:nvCxnSpPr>
        <p:spPr>
          <a:xfrm flipV="1">
            <a:off x="3261946" y="3367454"/>
            <a:ext cx="1565031" cy="580292"/>
          </a:xfrm>
          <a:prstGeom prst="curvedConnector3">
            <a:avLst>
              <a:gd name="adj1" fmla="val 50000"/>
            </a:avLst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10800000">
            <a:off x="7007469" y="4756638"/>
            <a:ext cx="1547446" cy="1002324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60946" y="5808842"/>
            <a:ext cx="2250307" cy="461665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填写完成界面，选导结果请关注研究生系统</a:t>
            </a:r>
            <a:endParaRPr lang="id-ID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WPS 演示</Application>
  <PresentationFormat>自定义</PresentationFormat>
  <Paragraphs>41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POLYA Regular</vt:lpstr>
      <vt:lpstr>Segoe Print</vt:lpstr>
      <vt:lpstr>Neris Thin</vt:lpstr>
      <vt:lpstr>Gulim</vt:lpstr>
      <vt:lpstr>Malgun Gothic</vt:lpstr>
      <vt:lpstr>Calibri</vt:lpstr>
      <vt:lpstr>Arial Unicode MS</vt:lpstr>
      <vt:lpstr>等线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</dc:creator>
  <cp:keywords>www.1ppt.com</cp:keywords>
  <dc:description>www.1ppt.com</dc:description>
  <cp:lastModifiedBy>#妖怪无脸男</cp:lastModifiedBy>
  <cp:revision>36</cp:revision>
  <dcterms:created xsi:type="dcterms:W3CDTF">2017-11-24T13:19:00Z</dcterms:created>
  <dcterms:modified xsi:type="dcterms:W3CDTF">2022-04-18T10:52:09Z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C42C0CD9F7FA44D48CE806E80F9F2274</vt:lpwstr>
  </property>
</Properties>
</file>