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84" r:id="rId6"/>
    <p:sldId id="260" r:id="rId7"/>
    <p:sldId id="285" r:id="rId8"/>
    <p:sldId id="28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70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1AA-0EE8-413B-B194-C87D188FAB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3"/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4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6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7"/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avLst/>
              <a:gdLst>
                <a:gd name="T0" fmla="*/ 606 w 606"/>
                <a:gd name="T1" fmla="*/ 303 h 606"/>
                <a:gd name="T2" fmla="*/ 303 w 606"/>
                <a:gd name="T3" fmla="*/ 606 h 606"/>
                <a:gd name="T4" fmla="*/ 0 w 606"/>
                <a:gd name="T5" fmla="*/ 303 h 606"/>
                <a:gd name="T6" fmla="*/ 303 w 606"/>
                <a:gd name="T7" fmla="*/ 0 h 606"/>
                <a:gd name="T8" fmla="*/ 606 w 606"/>
                <a:gd name="T9" fmla="*/ 30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8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0"/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avLst/>
              <a:gdLst>
                <a:gd name="T0" fmla="*/ 407 w 407"/>
                <a:gd name="T1" fmla="*/ 203 h 407"/>
                <a:gd name="T2" fmla="*/ 203 w 407"/>
                <a:gd name="T3" fmla="*/ 407 h 407"/>
                <a:gd name="T4" fmla="*/ 0 w 407"/>
                <a:gd name="T5" fmla="*/ 203 h 407"/>
                <a:gd name="T6" fmla="*/ 203 w 407"/>
                <a:gd name="T7" fmla="*/ 0 h 407"/>
                <a:gd name="T8" fmla="*/ 407 w 407"/>
                <a:gd name="T9" fmla="*/ 203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"/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avLst/>
              <a:gdLst>
                <a:gd name="T0" fmla="*/ 4 w 1159"/>
                <a:gd name="T1" fmla="*/ 1166 h 2093"/>
                <a:gd name="T2" fmla="*/ 0 w 1159"/>
                <a:gd name="T3" fmla="*/ 1171 h 2093"/>
                <a:gd name="T4" fmla="*/ 921 w 1159"/>
                <a:gd name="T5" fmla="*/ 2093 h 2093"/>
                <a:gd name="T6" fmla="*/ 1159 w 1159"/>
                <a:gd name="T7" fmla="*/ 1855 h 2093"/>
                <a:gd name="T8" fmla="*/ 1159 w 1159"/>
                <a:gd name="T9" fmla="*/ 1846 h 2093"/>
                <a:gd name="T10" fmla="*/ 921 w 1159"/>
                <a:gd name="T11" fmla="*/ 2084 h 2093"/>
                <a:gd name="T12" fmla="*/ 4 w 1159"/>
                <a:gd name="T13" fmla="*/ 1166 h 2093"/>
                <a:gd name="T14" fmla="*/ 478 w 1159"/>
                <a:gd name="T15" fmla="*/ 0 h 2093"/>
                <a:gd name="T16" fmla="*/ 469 w 1159"/>
                <a:gd name="T17" fmla="*/ 0 h 2093"/>
                <a:gd name="T18" fmla="*/ 52 w 1159"/>
                <a:gd name="T19" fmla="*/ 417 h 2093"/>
                <a:gd name="T20" fmla="*/ 56 w 1159"/>
                <a:gd name="T21" fmla="*/ 421 h 2093"/>
                <a:gd name="T22" fmla="*/ 478 w 1159"/>
                <a:gd name="T23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9" h="2093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avLst/>
              <a:gdLst>
                <a:gd name="T0" fmla="*/ 1638 w 1749"/>
                <a:gd name="T1" fmla="*/ 1639 h 3013"/>
                <a:gd name="T2" fmla="*/ 1634 w 1749"/>
                <a:gd name="T3" fmla="*/ 1643 h 3013"/>
                <a:gd name="T4" fmla="*/ 1740 w 1749"/>
                <a:gd name="T5" fmla="*/ 1749 h 3013"/>
                <a:gd name="T6" fmla="*/ 477 w 1749"/>
                <a:gd name="T7" fmla="*/ 3013 h 3013"/>
                <a:gd name="T8" fmla="*/ 486 w 1749"/>
                <a:gd name="T9" fmla="*/ 3013 h 3013"/>
                <a:gd name="T10" fmla="*/ 1749 w 1749"/>
                <a:gd name="T11" fmla="*/ 1749 h 3013"/>
                <a:gd name="T12" fmla="*/ 1638 w 1749"/>
                <a:gd name="T13" fmla="*/ 1639 h 3013"/>
                <a:gd name="T14" fmla="*/ 518 w 1749"/>
                <a:gd name="T15" fmla="*/ 518 h 3013"/>
                <a:gd name="T16" fmla="*/ 513 w 1749"/>
                <a:gd name="T17" fmla="*/ 523 h 3013"/>
                <a:gd name="T18" fmla="*/ 597 w 1749"/>
                <a:gd name="T19" fmla="*/ 606 h 3013"/>
                <a:gd name="T20" fmla="*/ 602 w 1749"/>
                <a:gd name="T21" fmla="*/ 602 h 3013"/>
                <a:gd name="T22" fmla="*/ 518 w 1749"/>
                <a:gd name="T23" fmla="*/ 518 h 3013"/>
                <a:gd name="T24" fmla="*/ 0 w 1749"/>
                <a:gd name="T25" fmla="*/ 0 h 3013"/>
                <a:gd name="T26" fmla="*/ 0 w 1749"/>
                <a:gd name="T27" fmla="*/ 0 h 3013"/>
                <a:gd name="T28" fmla="*/ 0 w 1749"/>
                <a:gd name="T29" fmla="*/ 9 h 3013"/>
                <a:gd name="T30" fmla="*/ 0 w 1749"/>
                <a:gd name="T31" fmla="*/ 9 h 3013"/>
                <a:gd name="T32" fmla="*/ 211 w 1749"/>
                <a:gd name="T33" fmla="*/ 219 h 3013"/>
                <a:gd name="T34" fmla="*/ 215 w 1749"/>
                <a:gd name="T35" fmla="*/ 215 h 3013"/>
                <a:gd name="T36" fmla="*/ 3 w 1749"/>
                <a:gd name="T37" fmla="*/ 2 h 3013"/>
                <a:gd name="T38" fmla="*/ 0 w 1749"/>
                <a:gd name="T39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9" h="3013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/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3"/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avLst/>
                <a:gdLst>
                  <a:gd name="T0" fmla="*/ 1520 w 1520"/>
                  <a:gd name="T1" fmla="*/ 761 h 1521"/>
                  <a:gd name="T2" fmla="*/ 760 w 1520"/>
                  <a:gd name="T3" fmla="*/ 1521 h 1521"/>
                  <a:gd name="T4" fmla="*/ 0 w 1520"/>
                  <a:gd name="T5" fmla="*/ 761 h 1521"/>
                  <a:gd name="T6" fmla="*/ 760 w 1520"/>
                  <a:gd name="T7" fmla="*/ 0 h 1521"/>
                  <a:gd name="T8" fmla="*/ 1520 w 1520"/>
                  <a:gd name="T9" fmla="*/ 76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0" h="1521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1" cstate="screen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20" name="Freeform 74"/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4"/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60"/>
          <p:cNvSpPr/>
          <p:nvPr/>
        </p:nvSpPr>
        <p:spPr bwMode="auto">
          <a:xfrm>
            <a:off x="0" y="3815652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4"/>
          <p:cNvSpPr/>
          <p:nvPr/>
        </p:nvSpPr>
        <p:spPr bwMode="auto">
          <a:xfrm>
            <a:off x="506964" y="3336680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60"/>
          <p:cNvSpPr/>
          <p:nvPr/>
        </p:nvSpPr>
        <p:spPr bwMode="auto">
          <a:xfrm>
            <a:off x="1683510" y="5370414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4"/>
          <p:cNvSpPr/>
          <p:nvPr/>
        </p:nvSpPr>
        <p:spPr bwMode="auto">
          <a:xfrm>
            <a:off x="4273146" y="5460958"/>
            <a:ext cx="1735506" cy="1732831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0"/>
          <p:cNvSpPr/>
          <p:nvPr/>
        </p:nvSpPr>
        <p:spPr bwMode="auto">
          <a:xfrm>
            <a:off x="6219641" y="198237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59180" y="2628265"/>
            <a:ext cx="464439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双向选导系统</a:t>
            </a:r>
            <a:endParaRPr lang="zh-CN" altLang="en-US" sz="3200" b="1" spc="300" dirty="0" smtClean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学生端操作手册</a:t>
            </a:r>
            <a:endParaRPr lang="zh-CN" altLang="en-US" sz="32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4110273" cy="1412341"/>
          </a:xfrm>
          <a:prstGeom prst="rect">
            <a:avLst/>
          </a:prstGeom>
          <a:solidFill>
            <a:srgbClr val="006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透明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6" y="-171933"/>
            <a:ext cx="3248244" cy="150986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1692" y="1163096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-1251049" y="2815166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扫描二维码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53" name="Group 36"/>
          <p:cNvGrpSpPr/>
          <p:nvPr/>
        </p:nvGrpSpPr>
        <p:grpSpPr>
          <a:xfrm>
            <a:off x="4132617" y="799152"/>
            <a:ext cx="3621979" cy="1110043"/>
            <a:chOff x="5063470" y="2127313"/>
            <a:chExt cx="3621979" cy="1110043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扫描二维码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输入个人身份证号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自动带出部分个人基本信息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补充填写班级、个人简介、职务等信息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以</a:t>
              </a:r>
              <a:r>
                <a:rPr lang="en-US" altLang="zh-CN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MBA</a:t>
              </a:r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中心双向选导为例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13480" y="2871316"/>
            <a:ext cx="2190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027" y="468516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0" name="曲线连接符 59"/>
          <p:cNvCxnSpPr/>
          <p:nvPr/>
        </p:nvCxnSpPr>
        <p:spPr>
          <a:xfrm flipV="1">
            <a:off x="6541266" y="3141357"/>
            <a:ext cx="1228492" cy="1154514"/>
          </a:xfrm>
          <a:prstGeom prst="curvedConnector3">
            <a:avLst>
              <a:gd name="adj1" fmla="val 48526"/>
            </a:avLst>
          </a:prstGeom>
          <a:ln w="2222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9551406" y="2091351"/>
            <a:ext cx="1837856" cy="534155"/>
          </a:xfrm>
          <a:prstGeom prst="straightConnector1">
            <a:avLst/>
          </a:prstGeom>
          <a:ln w="15875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0990908" y="2643612"/>
            <a:ext cx="1004934" cy="830997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输入身份证号，自动带出部分个人基本信息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6" name="直接箭头连接符 65"/>
          <p:cNvCxnSpPr>
            <a:stCxn id="64" idx="2"/>
          </p:cNvCxnSpPr>
          <p:nvPr/>
        </p:nvCxnSpPr>
        <p:spPr>
          <a:xfrm rot="5400000">
            <a:off x="10227193" y="2663021"/>
            <a:ext cx="454595" cy="2077771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64" idx="2"/>
          </p:cNvCxnSpPr>
          <p:nvPr/>
        </p:nvCxnSpPr>
        <p:spPr>
          <a:xfrm rot="5400000">
            <a:off x="9724724" y="2812404"/>
            <a:ext cx="1106447" cy="2430856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rot="10800000">
            <a:off x="9768690" y="3322623"/>
            <a:ext cx="1448555" cy="1032095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052774" y="4389422"/>
            <a:ext cx="1004934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补充填写部分信息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32617" y="799152"/>
            <a:ext cx="3621979" cy="740711"/>
            <a:chOff x="5063470" y="2127313"/>
            <a:chExt cx="3621979" cy="740711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点击图上小图标，进入导师选择界面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选择导师操作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315" y="764931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椭圆 21"/>
          <p:cNvSpPr/>
          <p:nvPr/>
        </p:nvSpPr>
        <p:spPr>
          <a:xfrm>
            <a:off x="764932" y="2259623"/>
            <a:ext cx="509954" cy="40444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曲线连接符 23"/>
          <p:cNvCxnSpPr/>
          <p:nvPr/>
        </p:nvCxnSpPr>
        <p:spPr>
          <a:xfrm rot="10800000">
            <a:off x="1301263" y="2365131"/>
            <a:ext cx="3297115" cy="905610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9238" y="3012888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点击图上小图标，进入导师选择界面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7388710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9931357" y="5191928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3275" y="386862"/>
            <a:ext cx="4644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36"/>
          <p:cNvGrpSpPr/>
          <p:nvPr/>
        </p:nvGrpSpPr>
        <p:grpSpPr>
          <a:xfrm>
            <a:off x="7227509" y="2452106"/>
            <a:ext cx="3621979" cy="925377"/>
            <a:chOff x="5063470" y="2127313"/>
            <a:chExt cx="3621979" cy="925377"/>
          </a:xfrm>
        </p:grpSpPr>
        <p:sp>
          <p:nvSpPr>
            <p:cNvPr id="22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可按照导师方向、导师姓名、导师职称等多种查询条件进行导师选择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进入导师选择界面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2505808" y="1046285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0"/>
          <p:cNvSpPr/>
          <p:nvPr/>
        </p:nvSpPr>
        <p:spPr bwMode="auto">
          <a:xfrm>
            <a:off x="10261014" y="873276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4"/>
          <p:cNvSpPr/>
          <p:nvPr/>
        </p:nvSpPr>
        <p:spPr bwMode="auto">
          <a:xfrm>
            <a:off x="10767978" y="394304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4"/>
          <p:cNvSpPr/>
          <p:nvPr/>
        </p:nvSpPr>
        <p:spPr bwMode="auto">
          <a:xfrm>
            <a:off x="8311902" y="5413060"/>
            <a:ext cx="2898290" cy="2889879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60"/>
          <p:cNvSpPr/>
          <p:nvPr/>
        </p:nvSpPr>
        <p:spPr bwMode="auto">
          <a:xfrm>
            <a:off x="210830" y="969661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4"/>
          <p:cNvSpPr/>
          <p:nvPr/>
        </p:nvSpPr>
        <p:spPr bwMode="auto">
          <a:xfrm>
            <a:off x="717794" y="490689"/>
            <a:ext cx="1030288" cy="1028700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0"/>
          <p:cNvSpPr/>
          <p:nvPr/>
        </p:nvSpPr>
        <p:spPr bwMode="auto">
          <a:xfrm>
            <a:off x="0" y="5869518"/>
            <a:ext cx="646113" cy="646113"/>
          </a:xfrm>
          <a:custGeom>
            <a:avLst/>
            <a:gdLst>
              <a:gd name="T0" fmla="*/ 407 w 407"/>
              <a:gd name="T1" fmla="*/ 203 h 407"/>
              <a:gd name="T2" fmla="*/ 203 w 407"/>
              <a:gd name="T3" fmla="*/ 407 h 407"/>
              <a:gd name="T4" fmla="*/ 0 w 407"/>
              <a:gd name="T5" fmla="*/ 203 h 407"/>
              <a:gd name="T6" fmla="*/ 203 w 407"/>
              <a:gd name="T7" fmla="*/ 0 h 407"/>
              <a:gd name="T8" fmla="*/ 407 w 407"/>
              <a:gd name="T9" fmla="*/ 203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4"/>
          <p:cNvSpPr/>
          <p:nvPr/>
        </p:nvSpPr>
        <p:spPr bwMode="auto">
          <a:xfrm>
            <a:off x="1030611" y="2099421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4"/>
          <p:cNvSpPr/>
          <p:nvPr/>
        </p:nvSpPr>
        <p:spPr bwMode="auto">
          <a:xfrm>
            <a:off x="10986434" y="5095213"/>
            <a:ext cx="457243" cy="456538"/>
          </a:xfrm>
          <a:custGeom>
            <a:avLst/>
            <a:gdLst>
              <a:gd name="T0" fmla="*/ 649 w 649"/>
              <a:gd name="T1" fmla="*/ 324 h 648"/>
              <a:gd name="T2" fmla="*/ 325 w 649"/>
              <a:gd name="T3" fmla="*/ 648 h 648"/>
              <a:gd name="T4" fmla="*/ 0 w 649"/>
              <a:gd name="T5" fmla="*/ 324 h 648"/>
              <a:gd name="T6" fmla="*/ 325 w 649"/>
              <a:gd name="T7" fmla="*/ 0 h 648"/>
              <a:gd name="T8" fmla="*/ 649 w 649"/>
              <a:gd name="T9" fmla="*/ 32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9" h="648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Group 36"/>
          <p:cNvGrpSpPr/>
          <p:nvPr/>
        </p:nvGrpSpPr>
        <p:grpSpPr>
          <a:xfrm>
            <a:off x="1872995" y="315576"/>
            <a:ext cx="3657146" cy="837456"/>
            <a:chOff x="5168979" y="-484002"/>
            <a:chExt cx="3657146" cy="837456"/>
          </a:xfrm>
        </p:grpSpPr>
        <p:sp>
          <p:nvSpPr>
            <p:cNvPr id="22" name="TextBox 9"/>
            <p:cNvSpPr txBox="1"/>
            <p:nvPr/>
          </p:nvSpPr>
          <p:spPr>
            <a:xfrm>
              <a:off x="5168979" y="-108211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点击确定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返回到主界面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该导师选择成功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按照相同操作填写其他导师志愿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204146" y="-484002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勾选意向导师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13071" y="1354016"/>
            <a:ext cx="2434128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3"/>
          <p:cNvSpPr/>
          <p:nvPr/>
        </p:nvSpPr>
        <p:spPr>
          <a:xfrm>
            <a:off x="1740878" y="2013440"/>
            <a:ext cx="1450730" cy="53633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890346" y="5231423"/>
            <a:ext cx="1477108" cy="58029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130" y="1228645"/>
            <a:ext cx="2592853" cy="460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曲线连接符 25"/>
          <p:cNvCxnSpPr/>
          <p:nvPr/>
        </p:nvCxnSpPr>
        <p:spPr>
          <a:xfrm flipV="1">
            <a:off x="4062046" y="3200400"/>
            <a:ext cx="1705708" cy="509954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012638" y="3329411"/>
            <a:ext cx="2250307" cy="276999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注意：同一导师不可重复填写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838908" y="1611945"/>
            <a:ext cx="3991708" cy="3839728"/>
            <a:chOff x="1039093" y="743787"/>
            <a:chExt cx="3452813" cy="3292475"/>
          </a:xfrm>
        </p:grpSpPr>
        <p:sp>
          <p:nvSpPr>
            <p:cNvPr id="7" name="Freeform 52"/>
            <p:cNvSpPr/>
            <p:nvPr/>
          </p:nvSpPr>
          <p:spPr bwMode="auto">
            <a:xfrm>
              <a:off x="1039093" y="1567699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8 w 1037"/>
                <a:gd name="T3" fmla="*/ 1037 h 1037"/>
                <a:gd name="T4" fmla="*/ 0 w 1037"/>
                <a:gd name="T5" fmla="*/ 519 h 1037"/>
                <a:gd name="T6" fmla="*/ 518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1861418" y="743787"/>
              <a:ext cx="1646238" cy="1646238"/>
            </a:xfrm>
            <a:custGeom>
              <a:avLst/>
              <a:gdLst>
                <a:gd name="T0" fmla="*/ 1037 w 1037"/>
                <a:gd name="T1" fmla="*/ 519 h 1037"/>
                <a:gd name="T2" fmla="*/ 519 w 1037"/>
                <a:gd name="T3" fmla="*/ 1037 h 1037"/>
                <a:gd name="T4" fmla="*/ 0 w 1037"/>
                <a:gd name="T5" fmla="*/ 519 h 1037"/>
                <a:gd name="T6" fmla="*/ 519 w 1037"/>
                <a:gd name="T7" fmla="*/ 0 h 1037"/>
                <a:gd name="T8" fmla="*/ 1037 w 1037"/>
                <a:gd name="T9" fmla="*/ 519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8"/>
            <p:cNvSpPr/>
            <p:nvPr/>
          </p:nvSpPr>
          <p:spPr bwMode="auto">
            <a:xfrm>
              <a:off x="1861418" y="2391612"/>
              <a:ext cx="1646238" cy="1644650"/>
            </a:xfrm>
            <a:custGeom>
              <a:avLst/>
              <a:gdLst>
                <a:gd name="T0" fmla="*/ 1037 w 1037"/>
                <a:gd name="T1" fmla="*/ 518 h 1036"/>
                <a:gd name="T2" fmla="*/ 519 w 1037"/>
                <a:gd name="T3" fmla="*/ 1036 h 1036"/>
                <a:gd name="T4" fmla="*/ 0 w 1037"/>
                <a:gd name="T5" fmla="*/ 518 h 1036"/>
                <a:gd name="T6" fmla="*/ 519 w 1037"/>
                <a:gd name="T7" fmla="*/ 0 h 1036"/>
                <a:gd name="T8" fmla="*/ 1037 w 1037"/>
                <a:gd name="T9" fmla="*/ 518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7" h="1036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73"/>
            <p:cNvSpPr/>
            <p:nvPr/>
          </p:nvSpPr>
          <p:spPr bwMode="auto">
            <a:xfrm>
              <a:off x="1475656" y="1183524"/>
              <a:ext cx="2413000" cy="2414588"/>
            </a:xfrm>
            <a:custGeom>
              <a:avLst/>
              <a:gdLst>
                <a:gd name="T0" fmla="*/ 1520 w 1520"/>
                <a:gd name="T1" fmla="*/ 761 h 1521"/>
                <a:gd name="T2" fmla="*/ 760 w 1520"/>
                <a:gd name="T3" fmla="*/ 1521 h 1521"/>
                <a:gd name="T4" fmla="*/ 0 w 1520"/>
                <a:gd name="T5" fmla="*/ 761 h 1521"/>
                <a:gd name="T6" fmla="*/ 760 w 1520"/>
                <a:gd name="T7" fmla="*/ 0 h 1521"/>
                <a:gd name="T8" fmla="*/ 1520 w 1520"/>
                <a:gd name="T9" fmla="*/ 76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0" h="1521">
                  <a:moveTo>
                    <a:pt x="1520" y="761"/>
                  </a:moveTo>
                  <a:lnTo>
                    <a:pt x="760" y="1521"/>
                  </a:lnTo>
                  <a:lnTo>
                    <a:pt x="0" y="761"/>
                  </a:lnTo>
                  <a:lnTo>
                    <a:pt x="760" y="0"/>
                  </a:lnTo>
                  <a:lnTo>
                    <a:pt x="1520" y="7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74"/>
            <p:cNvSpPr/>
            <p:nvPr/>
          </p:nvSpPr>
          <p:spPr bwMode="auto">
            <a:xfrm>
              <a:off x="3461618" y="2472574"/>
              <a:ext cx="1030288" cy="1028700"/>
            </a:xfrm>
            <a:custGeom>
              <a:avLst/>
              <a:gdLst>
                <a:gd name="T0" fmla="*/ 649 w 649"/>
                <a:gd name="T1" fmla="*/ 324 h 648"/>
                <a:gd name="T2" fmla="*/ 325 w 649"/>
                <a:gd name="T3" fmla="*/ 648 h 648"/>
                <a:gd name="T4" fmla="*/ 0 w 649"/>
                <a:gd name="T5" fmla="*/ 324 h 648"/>
                <a:gd name="T6" fmla="*/ 325 w 649"/>
                <a:gd name="T7" fmla="*/ 0 h 648"/>
                <a:gd name="T8" fmla="*/ 649 w 649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8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009844" y="3183578"/>
            <a:ext cx="4644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选择导师</a:t>
            </a:r>
            <a:endParaRPr lang="zh-CN" altLang="en-US" sz="2800" b="1" spc="3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4158994" y="210068"/>
            <a:ext cx="3621979" cy="925377"/>
            <a:chOff x="5063470" y="2127313"/>
            <a:chExt cx="3621979" cy="925377"/>
          </a:xfrm>
        </p:grpSpPr>
        <p:sp>
          <p:nvSpPr>
            <p:cNvPr id="54" name="TextBox 9"/>
            <p:cNvSpPr txBox="1"/>
            <p:nvPr/>
          </p:nvSpPr>
          <p:spPr>
            <a:xfrm>
              <a:off x="5063471" y="2591025"/>
              <a:ext cx="314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点击提交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提交成功</a:t>
              </a:r>
              <a:r>
                <a:rPr lang="en-US" altLang="zh-CN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关注研究生系统查询选导结果</a:t>
              </a:r>
              <a:endParaRPr lang="id-ID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0" i="0" kern="1200">
                  <a:solidFill>
                    <a:schemeClr val="bg1">
                      <a:lumMod val="50000"/>
                    </a:schemeClr>
                  </a:solidFill>
                  <a:latin typeface="Neris Thin" panose="00000300000000000000" pitchFamily="50" charset="0"/>
                  <a:ea typeface="Gulim" pitchFamily="34" charset="-127"/>
                  <a:cs typeface="+mj-cs"/>
                </a:defRPr>
              </a:lvl1pPr>
            </a:lstStyle>
            <a:p>
              <a:r>
                <a:rPr lang="zh-CN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提交选导信息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3561" y="984739"/>
            <a:ext cx="30375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椭圆 16"/>
          <p:cNvSpPr/>
          <p:nvPr/>
        </p:nvSpPr>
        <p:spPr>
          <a:xfrm>
            <a:off x="1239715" y="5741377"/>
            <a:ext cx="1740877" cy="89681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737" y="1176645"/>
            <a:ext cx="2828193" cy="502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曲线连接符 20"/>
          <p:cNvCxnSpPr/>
          <p:nvPr/>
        </p:nvCxnSpPr>
        <p:spPr>
          <a:xfrm flipV="1">
            <a:off x="3261946" y="3367454"/>
            <a:ext cx="1565031" cy="580292"/>
          </a:xfrm>
          <a:prstGeom prst="curvedConnector3">
            <a:avLst>
              <a:gd name="adj1" fmla="val 50000"/>
            </a:avLst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0800000">
            <a:off x="7007469" y="4756638"/>
            <a:ext cx="1547446" cy="1002324"/>
          </a:xfrm>
          <a:prstGeom prst="straightConnector1">
            <a:avLst/>
          </a:prstGeom>
          <a:ln w="19050">
            <a:solidFill>
              <a:srgbClr val="00A99D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60946" y="5808842"/>
            <a:ext cx="2250307" cy="461665"/>
          </a:xfrm>
          <a:prstGeom prst="rect">
            <a:avLst/>
          </a:prstGeom>
          <a:solidFill>
            <a:srgbClr val="006470"/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填写完成界面，选导结果请关注研究生系统</a:t>
            </a:r>
            <a:endParaRPr lang="id-ID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ISPRING_PRESENTATION_TITLE" val="PowerPoint 演示文稿"/>
  <p:tag name="KSO_WPP_MARK_KEY" val="d03e84cd-fac4-4626-9948-eab416c81c06"/>
  <p:tag name="COMMONDATA" val="eyJoZGlkIjoiMGFjNmI3NzYyMzMwNWI2ZjY1OTE4YTFhNTE3MzBkNWUifQ==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WPS 演示</Application>
  <PresentationFormat>自定义</PresentationFormat>
  <Paragraphs>39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POLYA Regular</vt:lpstr>
      <vt:lpstr>Segoe Print</vt:lpstr>
      <vt:lpstr>Neris Thin</vt:lpstr>
      <vt:lpstr>Gulim</vt:lpstr>
      <vt:lpstr>Malgun Gothic</vt:lpstr>
      <vt:lpstr>Calibri</vt:lpstr>
      <vt:lpstr>Arial Unicode MS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</dc:creator>
  <cp:keywords>www.1ppt.com</cp:keywords>
  <dc:description>www.1ppt.com</dc:description>
  <cp:lastModifiedBy>#妖怪无脸男</cp:lastModifiedBy>
  <cp:revision>38</cp:revision>
  <dcterms:created xsi:type="dcterms:W3CDTF">2017-11-24T13:19:00Z</dcterms:created>
  <dcterms:modified xsi:type="dcterms:W3CDTF">2024-04-30T08:13:14Z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21B3D32428754F5795593AAA6BCBA956_13</vt:lpwstr>
  </property>
</Properties>
</file>